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DC33E886-1CD7-4310-BCA5-E2E16BD55F59}" type="datetimeFigureOut">
              <a:rPr lang="en-US" smtClean="0"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9BCD9-EC4F-41C5-8FAB-F69744BF7F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3E886-1CD7-4310-BCA5-E2E16BD55F59}" type="datetimeFigureOut">
              <a:rPr lang="en-US" smtClean="0"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9BCD9-EC4F-41C5-8FAB-F69744BF7F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3E886-1CD7-4310-BCA5-E2E16BD55F59}" type="datetimeFigureOut">
              <a:rPr lang="en-US" smtClean="0"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9BCD9-EC4F-41C5-8FAB-F69744BF7F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3E886-1CD7-4310-BCA5-E2E16BD55F59}" type="datetimeFigureOut">
              <a:rPr lang="en-US" smtClean="0"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9BCD9-EC4F-41C5-8FAB-F69744BF7F2F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3E886-1CD7-4310-BCA5-E2E16BD55F59}" type="datetimeFigureOut">
              <a:rPr lang="en-US" smtClean="0"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9BCD9-EC4F-41C5-8FAB-F69744BF7F2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3E886-1CD7-4310-BCA5-E2E16BD55F59}" type="datetimeFigureOut">
              <a:rPr lang="en-US" smtClean="0"/>
              <a:t>10/17/2014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9BCD9-EC4F-41C5-8FAB-F69744BF7F2F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3E886-1CD7-4310-BCA5-E2E16BD55F59}" type="datetimeFigureOut">
              <a:rPr lang="en-US" smtClean="0"/>
              <a:t>10/17/2014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9BCD9-EC4F-41C5-8FAB-F69744BF7F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3E886-1CD7-4310-BCA5-E2E16BD55F59}" type="datetimeFigureOut">
              <a:rPr lang="en-US" smtClean="0"/>
              <a:t>10/17/2014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9BCD9-EC4F-41C5-8FAB-F69744BF7F2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3E886-1CD7-4310-BCA5-E2E16BD55F59}" type="datetimeFigureOut">
              <a:rPr lang="en-US" smtClean="0"/>
              <a:t>10/17/2014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9BCD9-EC4F-41C5-8FAB-F69744BF7F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3E886-1CD7-4310-BCA5-E2E16BD55F59}" type="datetimeFigureOut">
              <a:rPr lang="en-US" smtClean="0"/>
              <a:t>10/17/2014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9BCD9-EC4F-41C5-8FAB-F69744BF7F2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3E886-1CD7-4310-BCA5-E2E16BD55F59}" type="datetimeFigureOut">
              <a:rPr lang="en-US" smtClean="0"/>
              <a:t>10/17/2014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9BCD9-EC4F-41C5-8FAB-F69744BF7F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DC33E886-1CD7-4310-BCA5-E2E16BD55F59}" type="datetimeFigureOut">
              <a:rPr lang="en-US" smtClean="0"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0C59BCD9-EC4F-41C5-8FAB-F69744BF7F2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71600" y="914400"/>
            <a:ext cx="6400800" cy="685800"/>
          </a:xfrm>
        </p:spPr>
        <p:txBody>
          <a:bodyPr/>
          <a:lstStyle/>
          <a:p>
            <a:r>
              <a:rPr lang="en-US" b="1" u="sng" dirty="0" smtClean="0"/>
              <a:t>Le </a:t>
            </a:r>
            <a:r>
              <a:rPr lang="en-US" b="1" u="sng" dirty="0" err="1" smtClean="0"/>
              <a:t>carillonneur</a:t>
            </a:r>
            <a:endParaRPr lang="en-US" b="1" u="sng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3400" y="2209800"/>
            <a:ext cx="8001000" cy="3352800"/>
          </a:xfrm>
        </p:spPr>
        <p:txBody>
          <a:bodyPr>
            <a:noAutofit/>
          </a:bodyPr>
          <a:lstStyle/>
          <a:p>
            <a:pPr indent="0" algn="ctr">
              <a:buNone/>
            </a:pPr>
            <a:r>
              <a:rPr lang="fr-CA" sz="4800" b="1" dirty="0" smtClean="0"/>
              <a:t>Mettez les instructions des tâches finales sur vos pupitres.</a:t>
            </a:r>
            <a:endParaRPr lang="fr-CA" sz="4400" dirty="0" smtClean="0"/>
          </a:p>
        </p:txBody>
      </p:sp>
    </p:spTree>
    <p:extLst>
      <p:ext uri="{BB962C8B-B14F-4D97-AF65-F5344CB8AC3E}">
        <p14:creationId xmlns:p14="http://schemas.microsoft.com/office/powerpoint/2010/main" val="67585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24000"/>
            <a:ext cx="6400800" cy="685800"/>
          </a:xfrm>
        </p:spPr>
        <p:txBody>
          <a:bodyPr>
            <a:normAutofit fontScale="90000"/>
          </a:bodyPr>
          <a:lstStyle/>
          <a:p>
            <a:r>
              <a:rPr lang="en-US" b="1" u="sng" dirty="0" smtClean="0"/>
              <a:t>Le travail pour la </a:t>
            </a:r>
            <a:r>
              <a:rPr lang="en-US" b="1" u="sng" dirty="0" err="1" smtClean="0"/>
              <a:t>classe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057400"/>
            <a:ext cx="7620000" cy="3657600"/>
          </a:xfrm>
        </p:spPr>
        <p:txBody>
          <a:bodyPr>
            <a:noAutofit/>
          </a:bodyPr>
          <a:lstStyle/>
          <a:p>
            <a:pPr marL="68580" indent="-342900">
              <a:buFont typeface="+mj-lt"/>
              <a:buAutoNum type="arabicPeriod"/>
            </a:pPr>
            <a:r>
              <a:rPr lang="en-US" sz="2000" dirty="0" err="1" smtClean="0"/>
              <a:t>Complétez</a:t>
            </a:r>
            <a:r>
              <a:rPr lang="en-US" sz="2000" dirty="0" smtClean="0"/>
              <a:t> </a:t>
            </a:r>
            <a:r>
              <a:rPr lang="en-US" sz="2000" dirty="0" smtClean="0"/>
              <a:t>le </a:t>
            </a:r>
            <a:r>
              <a:rPr lang="en-US" sz="2000" dirty="0" err="1" smtClean="0"/>
              <a:t>vocabulaire</a:t>
            </a:r>
            <a:r>
              <a:rPr lang="en-US" sz="2000" dirty="0" smtClean="0"/>
              <a:t>. </a:t>
            </a:r>
            <a:r>
              <a:rPr lang="en-US" sz="2000" dirty="0" err="1" smtClean="0"/>
              <a:t>C’est</a:t>
            </a:r>
            <a:r>
              <a:rPr lang="en-US" sz="2000" dirty="0" smtClean="0"/>
              <a:t> </a:t>
            </a:r>
            <a:r>
              <a:rPr lang="en-US" sz="2000" dirty="0" err="1" smtClean="0"/>
              <a:t>n’est</a:t>
            </a:r>
            <a:r>
              <a:rPr lang="en-US" sz="2000" dirty="0" smtClean="0"/>
              <a:t> </a:t>
            </a:r>
            <a:r>
              <a:rPr lang="en-US" sz="2000" b="1" u="sng" dirty="0" smtClean="0"/>
              <a:t>PAS DANS TON JOURNAL</a:t>
            </a:r>
            <a:r>
              <a:rPr lang="en-US" sz="2000" dirty="0" smtClean="0"/>
              <a:t>.</a:t>
            </a:r>
          </a:p>
          <a:p>
            <a:pPr marL="811530" lvl="1" indent="-342900"/>
            <a:r>
              <a:rPr lang="en-US" sz="1800" dirty="0" err="1" smtClean="0"/>
              <a:t>Écrivez</a:t>
            </a:r>
            <a:r>
              <a:rPr lang="en-US" sz="1800" dirty="0" smtClean="0"/>
              <a:t> </a:t>
            </a:r>
            <a:r>
              <a:rPr lang="en-US" sz="1800" dirty="0" err="1" smtClean="0"/>
              <a:t>chaque</a:t>
            </a:r>
            <a:r>
              <a:rPr lang="en-US" sz="1800" dirty="0" smtClean="0"/>
              <a:t> mot en </a:t>
            </a:r>
            <a:r>
              <a:rPr lang="en-US" sz="1800" dirty="0" err="1" smtClean="0"/>
              <a:t>français</a:t>
            </a:r>
            <a:r>
              <a:rPr lang="en-US" sz="1800" dirty="0" smtClean="0"/>
              <a:t> </a:t>
            </a:r>
            <a:r>
              <a:rPr lang="en-US" sz="1800" b="1" u="sng" dirty="0" smtClean="0"/>
              <a:t>4 </a:t>
            </a:r>
            <a:r>
              <a:rPr lang="en-US" sz="1800" b="1" u="sng" dirty="0" err="1" smtClean="0"/>
              <a:t>fois</a:t>
            </a:r>
            <a:r>
              <a:rPr lang="en-US" sz="1800" dirty="0" smtClean="0"/>
              <a:t>.</a:t>
            </a:r>
          </a:p>
          <a:p>
            <a:pPr marL="811530" lvl="1" indent="-342900"/>
            <a:r>
              <a:rPr lang="en-US" sz="1800" dirty="0" err="1" smtClean="0"/>
              <a:t>Écrivez</a:t>
            </a:r>
            <a:r>
              <a:rPr lang="en-US" sz="1800" dirty="0" smtClean="0"/>
              <a:t> </a:t>
            </a:r>
            <a:r>
              <a:rPr lang="en-US" sz="1800" dirty="0" err="1" smtClean="0"/>
              <a:t>chaque</a:t>
            </a:r>
            <a:r>
              <a:rPr lang="en-US" sz="1800" dirty="0" smtClean="0"/>
              <a:t> mot en </a:t>
            </a:r>
            <a:r>
              <a:rPr lang="en-US" sz="1800" dirty="0" err="1" smtClean="0"/>
              <a:t>anglais</a:t>
            </a:r>
            <a:r>
              <a:rPr lang="en-US" sz="1800" dirty="0" smtClean="0"/>
              <a:t> </a:t>
            </a:r>
            <a:r>
              <a:rPr lang="en-US" sz="1800" b="1" u="sng" dirty="0" smtClean="0"/>
              <a:t>2 </a:t>
            </a:r>
            <a:r>
              <a:rPr lang="en-US" sz="1800" b="1" u="sng" dirty="0" err="1" smtClean="0"/>
              <a:t>fois</a:t>
            </a:r>
            <a:r>
              <a:rPr lang="en-US" sz="1800" dirty="0" smtClean="0"/>
              <a:t>. </a:t>
            </a:r>
            <a:r>
              <a:rPr lang="en-US" sz="1800" dirty="0" err="1" smtClean="0"/>
              <a:t>Utilisez</a:t>
            </a:r>
            <a:r>
              <a:rPr lang="en-US" sz="1800" dirty="0" smtClean="0"/>
              <a:t> ton </a:t>
            </a:r>
            <a:r>
              <a:rPr lang="en-US" sz="1800" dirty="0" err="1" smtClean="0"/>
              <a:t>livre</a:t>
            </a:r>
            <a:r>
              <a:rPr lang="en-US" sz="1800" dirty="0" smtClean="0"/>
              <a:t> pour </a:t>
            </a:r>
            <a:r>
              <a:rPr lang="en-US" sz="1800" dirty="0" err="1" smtClean="0"/>
              <a:t>trouver</a:t>
            </a:r>
            <a:r>
              <a:rPr lang="en-US" sz="1800" dirty="0" smtClean="0"/>
              <a:t> les mots </a:t>
            </a:r>
            <a:r>
              <a:rPr lang="en-US" sz="1800" dirty="0" err="1" smtClean="0"/>
              <a:t>difficiles</a:t>
            </a:r>
            <a:r>
              <a:rPr lang="en-US" sz="1800" dirty="0" smtClean="0"/>
              <a:t>.</a:t>
            </a:r>
          </a:p>
          <a:p>
            <a:pPr marL="68580" indent="-342900">
              <a:buFont typeface="+mj-lt"/>
              <a:buAutoNum type="arabicPeriod"/>
            </a:pPr>
            <a:r>
              <a:rPr lang="en-US" sz="2000" dirty="0" err="1" smtClean="0"/>
              <a:t>Écrivez</a:t>
            </a:r>
            <a:r>
              <a:rPr lang="en-US" sz="2000" dirty="0" smtClean="0"/>
              <a:t> </a:t>
            </a:r>
            <a:r>
              <a:rPr lang="en-US" sz="2800" u="sng" dirty="0" smtClean="0"/>
              <a:t>10</a:t>
            </a:r>
            <a:r>
              <a:rPr lang="en-US" sz="2000" dirty="0" smtClean="0"/>
              <a:t> </a:t>
            </a:r>
            <a:r>
              <a:rPr lang="en-US" sz="2000" b="1" i="1" dirty="0" err="1" smtClean="0"/>
              <a:t>excellentes</a:t>
            </a:r>
            <a:r>
              <a:rPr lang="en-US" sz="2000" dirty="0" smtClean="0"/>
              <a:t> phrases – </a:t>
            </a:r>
            <a:r>
              <a:rPr lang="en-US" sz="2000" dirty="0" err="1" smtClean="0"/>
              <a:t>utilisez</a:t>
            </a:r>
            <a:r>
              <a:rPr lang="en-US" sz="2000" dirty="0" smtClean="0"/>
              <a:t> le </a:t>
            </a:r>
            <a:r>
              <a:rPr lang="en-US" sz="2000" dirty="0" err="1" smtClean="0"/>
              <a:t>vocabulaire</a:t>
            </a:r>
            <a:r>
              <a:rPr lang="en-US" sz="2000" dirty="0" smtClean="0"/>
              <a:t>. </a:t>
            </a:r>
            <a:r>
              <a:rPr lang="en-US" sz="2000" dirty="0" err="1" smtClean="0"/>
              <a:t>Soyez</a:t>
            </a:r>
            <a:r>
              <a:rPr lang="en-US" sz="2000" dirty="0" smtClean="0"/>
              <a:t> </a:t>
            </a:r>
            <a:r>
              <a:rPr lang="en-US" sz="2000" dirty="0" err="1" smtClean="0"/>
              <a:t>créatif</a:t>
            </a:r>
            <a:r>
              <a:rPr lang="en-US" sz="2000" dirty="0" smtClean="0"/>
              <a:t> et </a:t>
            </a:r>
            <a:r>
              <a:rPr lang="en-US" sz="2000" dirty="0" err="1" smtClean="0"/>
              <a:t>créative</a:t>
            </a:r>
            <a:r>
              <a:rPr lang="en-US" sz="2000" dirty="0" smtClean="0"/>
              <a:t>, MAIS </a:t>
            </a:r>
            <a:r>
              <a:rPr lang="en-US" sz="2000" dirty="0" err="1" smtClean="0"/>
              <a:t>utilisez</a:t>
            </a:r>
            <a:r>
              <a:rPr lang="en-US" sz="2000" dirty="0" smtClean="0"/>
              <a:t> les mots </a:t>
            </a:r>
            <a:r>
              <a:rPr lang="en-US" sz="2000" dirty="0" err="1" smtClean="0"/>
              <a:t>dans</a:t>
            </a:r>
            <a:r>
              <a:rPr lang="en-US" sz="2000" dirty="0" smtClean="0"/>
              <a:t> </a:t>
            </a:r>
            <a:r>
              <a:rPr lang="en-US" sz="2000" dirty="0" err="1" smtClean="0"/>
              <a:t>vos</a:t>
            </a:r>
            <a:r>
              <a:rPr lang="en-US" sz="2000" dirty="0" smtClean="0"/>
              <a:t> </a:t>
            </a:r>
            <a:r>
              <a:rPr lang="en-US" sz="2000" dirty="0" err="1" smtClean="0"/>
              <a:t>têtes</a:t>
            </a:r>
            <a:r>
              <a:rPr lang="en-US" sz="2000" dirty="0" smtClean="0"/>
              <a:t> </a:t>
            </a:r>
            <a:r>
              <a:rPr lang="en-US" sz="2000" b="1" u="sng" dirty="0" err="1" smtClean="0"/>
              <a:t>ou</a:t>
            </a:r>
            <a:r>
              <a:rPr lang="en-US" sz="2000" dirty="0" smtClean="0"/>
              <a:t> </a:t>
            </a:r>
            <a:r>
              <a:rPr lang="en-US" sz="2000" dirty="0" err="1" smtClean="0"/>
              <a:t>dans</a:t>
            </a:r>
            <a:r>
              <a:rPr lang="en-US" sz="2000" dirty="0" smtClean="0"/>
              <a:t> ton </a:t>
            </a:r>
            <a:r>
              <a:rPr lang="en-US" sz="2000" dirty="0" err="1" smtClean="0"/>
              <a:t>livre</a:t>
            </a:r>
            <a:r>
              <a:rPr lang="en-US" sz="2000" dirty="0" smtClean="0"/>
              <a:t> </a:t>
            </a:r>
            <a:r>
              <a:rPr lang="en-US" sz="2000" b="1" u="sng" dirty="0" err="1" smtClean="0"/>
              <a:t>ou</a:t>
            </a:r>
            <a:r>
              <a:rPr lang="en-US" sz="2000" dirty="0" smtClean="0"/>
              <a:t> des </a:t>
            </a:r>
            <a:r>
              <a:rPr lang="en-US" sz="2000" dirty="0" err="1" smtClean="0"/>
              <a:t>unités</a:t>
            </a:r>
            <a:r>
              <a:rPr lang="en-US" sz="2000" dirty="0" smtClean="0"/>
              <a:t> </a:t>
            </a:r>
            <a:r>
              <a:rPr lang="en-US" sz="2000" dirty="0" err="1" smtClean="0"/>
              <a:t>passées</a:t>
            </a:r>
            <a:r>
              <a:rPr lang="en-US" sz="2000" dirty="0" smtClean="0"/>
              <a:t>.</a:t>
            </a:r>
          </a:p>
          <a:p>
            <a:pPr marL="68580" indent="-342900">
              <a:buFont typeface="+mj-lt"/>
              <a:buAutoNum type="arabicPeriod"/>
            </a:pPr>
            <a:r>
              <a:rPr lang="en-US" sz="2000" dirty="0" err="1" smtClean="0"/>
              <a:t>Complétez</a:t>
            </a:r>
            <a:r>
              <a:rPr lang="en-US" sz="2000" dirty="0" smtClean="0"/>
              <a:t> le </a:t>
            </a:r>
            <a:r>
              <a:rPr lang="en-US" sz="2000" smtClean="0"/>
              <a:t>paquet</a:t>
            </a:r>
            <a:r>
              <a:rPr lang="en-US" sz="2000" dirty="0" smtClean="0"/>
              <a:t> du </a:t>
            </a:r>
            <a:r>
              <a:rPr lang="en-US" sz="2000" dirty="0" err="1" smtClean="0"/>
              <a:t>vocabulaire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9371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Les devoirs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057400"/>
            <a:ext cx="7467600" cy="3886200"/>
          </a:xfrm>
        </p:spPr>
        <p:txBody>
          <a:bodyPr>
            <a:normAutofit/>
          </a:bodyPr>
          <a:lstStyle/>
          <a:p>
            <a:pPr marL="240030" indent="-514350">
              <a:buFont typeface="+mj-lt"/>
              <a:buAutoNum type="arabicPeriod"/>
            </a:pPr>
            <a:r>
              <a:rPr lang="fr-CA" sz="3200" b="1" dirty="0" smtClean="0"/>
              <a:t>Les tâches finales</a:t>
            </a:r>
          </a:p>
        </p:txBody>
      </p:sp>
    </p:spTree>
    <p:extLst>
      <p:ext uri="{BB962C8B-B14F-4D97-AF65-F5344CB8AC3E}">
        <p14:creationId xmlns:p14="http://schemas.microsoft.com/office/powerpoint/2010/main" val="3632185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err="1" smtClean="0"/>
              <a:t>AprÈs</a:t>
            </a:r>
            <a:r>
              <a:rPr lang="en-US" b="1" u="sng" dirty="0" smtClean="0"/>
              <a:t> le quiz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133600"/>
            <a:ext cx="7391400" cy="3657600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Please write the answers to the following questions on the exit card on your desk.</a:t>
            </a:r>
          </a:p>
          <a:p>
            <a:pPr indent="0">
              <a:buNone/>
            </a:pPr>
            <a:endParaRPr lang="en-US" sz="1100" b="1" dirty="0" smtClean="0"/>
          </a:p>
          <a:p>
            <a:pPr marL="68580" indent="-342900">
              <a:buFont typeface="+mj-lt"/>
              <a:buAutoNum type="arabicPeriod"/>
            </a:pPr>
            <a:r>
              <a:rPr lang="en-US" sz="2000" b="1" dirty="0" smtClean="0"/>
              <a:t>What was your goal for this quiz?</a:t>
            </a:r>
          </a:p>
          <a:p>
            <a:pPr marL="68580" indent="-342900">
              <a:buFont typeface="+mj-lt"/>
              <a:buAutoNum type="arabicPeriod"/>
            </a:pPr>
            <a:r>
              <a:rPr lang="en-US" sz="2000" b="1" dirty="0" smtClean="0"/>
              <a:t>What did you do to study for this quiz?</a:t>
            </a:r>
          </a:p>
          <a:p>
            <a:pPr marL="68580" indent="-342900">
              <a:buFont typeface="+mj-lt"/>
              <a:buAutoNum type="arabicPeriod"/>
            </a:pPr>
            <a:r>
              <a:rPr lang="en-US" sz="2000" b="1" dirty="0" smtClean="0"/>
              <a:t>Do you think that your study method(s) was/were successful? Why/why not?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96098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1148</TotalTime>
  <Words>145</Words>
  <Application>Microsoft Office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Couture</vt:lpstr>
      <vt:lpstr>Le carillonneur</vt:lpstr>
      <vt:lpstr>Le travail pour la classe</vt:lpstr>
      <vt:lpstr>Les devoirs</vt:lpstr>
      <vt:lpstr>AprÈs le quiz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carillonneur</dc:title>
  <dc:creator>Biega, Sarah</dc:creator>
  <cp:lastModifiedBy>Biega, Sarah</cp:lastModifiedBy>
  <cp:revision>43</cp:revision>
  <dcterms:created xsi:type="dcterms:W3CDTF">2014-09-15T11:34:00Z</dcterms:created>
  <dcterms:modified xsi:type="dcterms:W3CDTF">2014-10-17T13:27:41Z</dcterms:modified>
</cp:coreProperties>
</file>